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y="6858000" cx="12192000"/>
  <p:notesSz cx="6807200" cy="9939325"/>
  <p:defaultTextStyle>
    <a:defPPr lvl="0">
      <a:defRPr lang="zh-TW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10" Type="http://schemas.openxmlformats.org/officeDocument/2006/relationships/slide" Target="slides/slide7.xml"/><Relationship Id="rId9" Type="http://schemas.openxmlformats.org/officeDocument/2006/relationships/slide" Target="slides/slide6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74C46B-DF0B-4026-9436-61F3446E6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B68268F-B2EF-45E8-95AD-D611EE71C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8B9029-E7CB-4D94-8DEE-B133B3D4B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4191-6439-4F4A-A47A-C584AF624F20}" type="datetimeFigureOut">
              <a:rPr lang="zh-TW" altLang="en-US" smtClean="0"/>
              <a:t>2023/4/19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81053F-D88C-4AF5-B640-0D4402E76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B654683-6A57-422B-9FE3-772533276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BD912-43FA-4C0B-A6CE-F59FE8F4AA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24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A1475E-8C2F-485D-BE07-625E5CFFB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FB2A8DE-9DFB-4AF7-BA92-466012ACA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B311967-C012-49D0-9991-00BE6D73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4191-6439-4F4A-A47A-C584AF624F20}" type="datetimeFigureOut">
              <a:rPr lang="zh-TW" altLang="en-US" smtClean="0"/>
              <a:t>2023/4/19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393B675-4677-4DF7-8243-3FCE150A1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B62001-0266-42AB-B861-B46E8B0B4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BD912-43FA-4C0B-A6CE-F59FE8F4AA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4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CB6FEFD-1558-469C-8526-3E99A60684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36F8A27-899C-431F-9442-4BB426821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9EBFB1-44CA-46AA-A4A5-F0B17707D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4191-6439-4F4A-A47A-C584AF624F20}" type="datetimeFigureOut">
              <a:rPr lang="zh-TW" altLang="en-US" smtClean="0"/>
              <a:t>2023/4/19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D5CCA21-6EEF-4093-905B-AF0566A60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CEDA95D-CC7D-475C-A7F5-45022FD37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BD912-43FA-4C0B-A6CE-F59FE8F4AA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890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2B8180-00F3-4557-9058-6B7462F81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DDDB5B0-0F89-4C4F-89B7-3EE7AD2D1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2E075E-719C-43CD-ACBF-AF5DD6D35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4191-6439-4F4A-A47A-C584AF624F20}" type="datetimeFigureOut">
              <a:rPr lang="zh-TW" altLang="en-US" smtClean="0"/>
              <a:t>2023/4/19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86487F0-DE56-4AA0-A669-C3D226510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90263C-C833-4564-8059-C5C898A4E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BD912-43FA-4C0B-A6CE-F59FE8F4AA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4854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2B7C65-399C-4228-90B4-B592E18B9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4F37A17-36AA-4401-BF51-2AE41CEB0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CBAF277-AF99-4C05-B53A-F329FCA70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4191-6439-4F4A-A47A-C584AF624F20}" type="datetimeFigureOut">
              <a:rPr lang="zh-TW" altLang="en-US" smtClean="0"/>
              <a:t>2023/4/19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3995EB-0DE8-48CD-92C9-09EDCE2FE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BDE921-A685-4D55-B46F-0A0F598E8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BD912-43FA-4C0B-A6CE-F59FE8F4AA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444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264F39-65B8-4528-97D9-61126EF1E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F000F8-A65C-4F96-981B-3F438E9B4F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6B5A8C1-2007-4B6E-92CE-CE4959EBC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3AC6927-1F37-46F8-8D79-D835D26F7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4191-6439-4F4A-A47A-C584AF624F20}" type="datetimeFigureOut">
              <a:rPr lang="zh-TW" altLang="en-US" smtClean="0"/>
              <a:t>2023/4/19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D843ECB-BFA2-48DF-9A4C-F562ABE63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48DBBD8-E6A6-4305-B955-FD99FEDF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BD912-43FA-4C0B-A6CE-F59FE8F4AA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04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394338-6899-4BBA-BE17-3C1774895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870477F-8147-4F17-85A6-CE11BD03A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878580-0FBB-4E95-B27E-0FDCC4207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3C4277F-A824-4126-9C55-8949CA374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B220927-E853-4E9D-B3A0-EB27EE8CB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22F1CAE-8F61-4A85-B8AD-7F8CDFB2A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4191-6439-4F4A-A47A-C584AF624F20}" type="datetimeFigureOut">
              <a:rPr lang="zh-TW" altLang="en-US" smtClean="0"/>
              <a:t>2023/4/19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350AF2B-2B7B-403B-BDF2-7A02B88CC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94B6B98-0371-43DA-A1AB-88392B43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BD912-43FA-4C0B-A6CE-F59FE8F4AA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974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7D1843-53F1-4B9C-92D8-D758EEE95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A1AC72A-7958-491D-B127-EE7B139F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4191-6439-4F4A-A47A-C584AF624F20}" type="datetimeFigureOut">
              <a:rPr lang="zh-TW" altLang="en-US" smtClean="0"/>
              <a:t>2023/4/19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77A6446-5032-44AA-96DC-335DD85EB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BA5EA1B-647B-48C3-8294-EB578A8A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BD912-43FA-4C0B-A6CE-F59FE8F4AA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505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2C72814-4EC9-46ED-80C3-3E81932A1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4191-6439-4F4A-A47A-C584AF624F20}" type="datetimeFigureOut">
              <a:rPr lang="zh-TW" altLang="en-US" smtClean="0"/>
              <a:t>2023/4/19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2C41BB8-6953-42C0-BB56-13FB1114D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0913101-D0D5-46FD-BEFA-F6F498B4C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BD912-43FA-4C0B-A6CE-F59FE8F4AA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7269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3F040D-B7D9-41F2-9C21-145B6C375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B299963-7263-4478-A63C-755AE5FE7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B7098F0-8F30-4E2E-B7D6-36A39D794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947F6C9-A000-46F8-BB60-2F0EA4F6D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4191-6439-4F4A-A47A-C584AF624F20}" type="datetimeFigureOut">
              <a:rPr lang="zh-TW" altLang="en-US" smtClean="0"/>
              <a:t>2023/4/19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88F4CE8-DC2A-4EBE-A55A-B553FDFD3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4EB08A6-A6D3-4D85-9217-86F7CD110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BD912-43FA-4C0B-A6CE-F59FE8F4AA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1277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9C3679-4F0C-4BCB-919B-0B48B9E86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61134AC-E57A-46B9-89C6-C7FAC30495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C7CEB9A-2908-4F91-B3A1-D18354321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E578B71-42ED-476D-BE60-F7950198F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4191-6439-4F4A-A47A-C584AF624F20}" type="datetimeFigureOut">
              <a:rPr lang="zh-TW" altLang="en-US" smtClean="0"/>
              <a:t>2023/4/19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5C13D6E-C22B-4C99-8C36-F61619468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FE2088F-7C2A-472A-94DE-2F504270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BD912-43FA-4C0B-A6CE-F59FE8F4AA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36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F6DDA7C-B282-4D67-B837-8825728FC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91EE0D9-EB66-4F09-A041-23AE1CA37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808C1C-9291-4113-8BBE-FB258B8F8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74191-6439-4F4A-A47A-C584AF624F20}" type="datetimeFigureOut">
              <a:rPr lang="zh-TW" altLang="en-US" smtClean="0"/>
              <a:t>2023/4/19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F5E965-B59D-489D-B33E-42870C837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BDED4FD-18CF-4405-9CF2-09CD71EEA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BD912-43FA-4C0B-A6CE-F59FE8F4AA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113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AF2D154A-216C-4C82-AEBE-63667FA002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78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2487C94B-E08C-4ECE-9995-5F0DA1EE1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180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1F82D8FB-8806-47EF-BDDA-38FCC8A301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197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2196C92-051A-4D89-A3E9-26A392BF4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28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98832934-081A-4D1B-B388-1E2889CCE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45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75610F05-3C3D-4569-96FB-48E9C96C81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54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02B23ADC-95BD-40EC-A612-3316739137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1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